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27AA-2D56-40B2-8A23-B84BC1F72725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F7CF-F642-4772-A7DD-E9D4904AE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168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27AA-2D56-40B2-8A23-B84BC1F72725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F7CF-F642-4772-A7DD-E9D4904AE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872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27AA-2D56-40B2-8A23-B84BC1F72725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F7CF-F642-4772-A7DD-E9D4904AE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844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27AA-2D56-40B2-8A23-B84BC1F72725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F7CF-F642-4772-A7DD-E9D4904AE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97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27AA-2D56-40B2-8A23-B84BC1F72725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F7CF-F642-4772-A7DD-E9D4904AE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10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27AA-2D56-40B2-8A23-B84BC1F72725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F7CF-F642-4772-A7DD-E9D4904AE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118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27AA-2D56-40B2-8A23-B84BC1F72725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F7CF-F642-4772-A7DD-E9D4904AE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461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27AA-2D56-40B2-8A23-B84BC1F72725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F7CF-F642-4772-A7DD-E9D4904AE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983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27AA-2D56-40B2-8A23-B84BC1F72725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F7CF-F642-4772-A7DD-E9D4904AE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299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27AA-2D56-40B2-8A23-B84BC1F72725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F7CF-F642-4772-A7DD-E9D4904AE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60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27AA-2D56-40B2-8A23-B84BC1F72725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F7CF-F642-4772-A7DD-E9D4904AE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0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227AA-2D56-40B2-8A23-B84BC1F72725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8F7CF-F642-4772-A7DD-E9D4904AE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72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0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061" y="365125"/>
            <a:ext cx="7607877" cy="5705908"/>
          </a:xfrm>
        </p:spPr>
      </p:pic>
    </p:spTree>
    <p:extLst>
      <p:ext uri="{BB962C8B-B14F-4D97-AF65-F5344CB8AC3E}">
        <p14:creationId xmlns:p14="http://schemas.microsoft.com/office/powerpoint/2010/main" val="4129906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166" y="365125"/>
            <a:ext cx="7776326" cy="5498090"/>
          </a:xfrm>
        </p:spPr>
      </p:pic>
    </p:spTree>
    <p:extLst>
      <p:ext uri="{BB962C8B-B14F-4D97-AF65-F5344CB8AC3E}">
        <p14:creationId xmlns:p14="http://schemas.microsoft.com/office/powerpoint/2010/main" val="996606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2e4/00087adb-debe35e0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036" y="365125"/>
            <a:ext cx="8007927" cy="600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669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4" b="11515"/>
          <a:stretch/>
        </p:blipFill>
        <p:spPr>
          <a:xfrm>
            <a:off x="597477" y="540326"/>
            <a:ext cx="5143500" cy="5624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7"/>
          <a:stretch/>
        </p:blipFill>
        <p:spPr>
          <a:xfrm>
            <a:off x="5740977" y="290945"/>
            <a:ext cx="5143500" cy="6123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2249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"/>
          <a:stretch/>
        </p:blipFill>
        <p:spPr>
          <a:xfrm>
            <a:off x="532650" y="974652"/>
            <a:ext cx="5768783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930" y="0"/>
            <a:ext cx="4869656" cy="6492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0205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8"/>
          <a:stretch/>
        </p:blipFill>
        <p:spPr>
          <a:xfrm>
            <a:off x="2740620" y="623454"/>
            <a:ext cx="6710760" cy="5511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54379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МБДОУ24</dc:creator>
  <cp:lastModifiedBy>МБДОУ24</cp:lastModifiedBy>
  <cp:revision>3</cp:revision>
  <dcterms:created xsi:type="dcterms:W3CDTF">2021-11-11T17:05:11Z</dcterms:created>
  <dcterms:modified xsi:type="dcterms:W3CDTF">2021-11-11T17:27:40Z</dcterms:modified>
</cp:coreProperties>
</file>